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587160" y="5807191"/>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1822" y="340825"/>
            <a:ext cx="10515600" cy="922712"/>
          </a:xfrm>
        </p:spPr>
        <p:txBody>
          <a:bodyPr/>
          <a:lstStyle/>
          <a:p>
            <a:pPr algn="ctr"/>
            <a:r>
              <a:rPr kumimoji="1" lang="ja-JP" altLang="en-US" dirty="0" smtClean="0"/>
              <a:t>基本情報</a:t>
            </a:r>
            <a:endParaRPr kumimoji="1" lang="ja-JP" altLang="en-US" dirty="0"/>
          </a:p>
        </p:txBody>
      </p:sp>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440697"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Point1</a:t>
            </a:r>
          </a:p>
        </p:txBody>
      </p:sp>
      <p:sp>
        <p:nvSpPr>
          <p:cNvPr id="5" name="テキスト ボックス 4"/>
          <p:cNvSpPr txBox="1"/>
          <p:nvPr/>
        </p:nvSpPr>
        <p:spPr>
          <a:xfrm>
            <a:off x="3894513" y="3107876"/>
            <a:ext cx="4947315" cy="646331"/>
          </a:xfrm>
          <a:prstGeom prst="rect">
            <a:avLst/>
          </a:prstGeom>
          <a:noFill/>
        </p:spPr>
        <p:txBody>
          <a:bodyPr wrap="square" rtlCol="0">
            <a:spAutoFit/>
          </a:bodyPr>
          <a:lstStyle/>
          <a:p>
            <a:r>
              <a:rPr kumimoji="1" lang="ja-JP" altLang="en-US" sz="2000" dirty="0" smtClean="0"/>
              <a:t>舞台は家</a:t>
            </a:r>
            <a:endParaRPr kumimoji="1" lang="en-US" altLang="ja-JP" sz="2000" dirty="0" smtClean="0"/>
          </a:p>
          <a:p>
            <a:r>
              <a:rPr kumimoji="1" lang="ja-JP" altLang="en-US" sz="1600" dirty="0" smtClean="0"/>
              <a:t>～全部のお菓子を集めて～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Point2</a:t>
            </a:r>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Point3</a:t>
            </a:r>
          </a:p>
        </p:txBody>
      </p:sp>
      <p:sp>
        <p:nvSpPr>
          <p:cNvPr id="9" name="テキスト ボックス 8"/>
          <p:cNvSpPr txBox="1"/>
          <p:nvPr/>
        </p:nvSpPr>
        <p:spPr>
          <a:xfrm>
            <a:off x="3894513" y="5217478"/>
            <a:ext cx="4606493"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～両方初心者でも協力してお菓子の場所まで～</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7" y="363458"/>
            <a:ext cx="5165747"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世界観とゲームの目的</a:t>
            </a:r>
            <a:endParaRPr kumimoji="1" lang="ja-JP" altLang="en-US" dirty="0"/>
          </a:p>
        </p:txBody>
      </p:sp>
      <p:sp>
        <p:nvSpPr>
          <p:cNvPr id="3" name="コンテンツ プレースホルダー 2"/>
          <p:cNvSpPr>
            <a:spLocks noGrp="1"/>
          </p:cNvSpPr>
          <p:nvPr>
            <p:ph idx="1"/>
          </p:nvPr>
        </p:nvSpPr>
        <p:spPr>
          <a:xfrm>
            <a:off x="966642" y="1698634"/>
            <a:ext cx="9166573" cy="2860069"/>
          </a:xfrm>
        </p:spPr>
        <p:txBody>
          <a:bodyPr>
            <a:noAutofit/>
          </a:bodyPr>
          <a:lstStyle/>
          <a:p>
            <a:r>
              <a:rPr lang="ja-JP" altLang="en-US" dirty="0" smtClean="0"/>
              <a:t>舞台はとある家、ネコがおかしを求めて檻から脱走し、行く先にネズミもお菓子に奪いに来ている！</a:t>
            </a:r>
            <a:endParaRPr lang="en-US" altLang="ja-JP" dirty="0" smtClean="0"/>
          </a:p>
          <a:p>
            <a:pPr marL="0" indent="0">
              <a:buNone/>
            </a:pPr>
            <a:r>
              <a:rPr lang="ja-JP" altLang="en-US" dirty="0"/>
              <a:t>　</a:t>
            </a:r>
            <a:r>
              <a:rPr lang="ja-JP" altLang="en-US" dirty="0" smtClean="0"/>
              <a:t>　　ステージは少し迷路風で</a:t>
            </a:r>
            <a:r>
              <a:rPr lang="ja-JP" altLang="en-US" b="1" dirty="0" smtClean="0">
                <a:ln w="6600">
                  <a:solidFill>
                    <a:schemeClr val="accent2"/>
                  </a:solidFill>
                  <a:prstDash val="solid"/>
                </a:ln>
                <a:solidFill>
                  <a:srgbClr val="FFFFFF"/>
                </a:solidFill>
                <a:effectLst>
                  <a:outerShdw dist="38100" dir="2700000" algn="tl" rotWithShape="0">
                    <a:schemeClr val="accent2"/>
                  </a:outerShdw>
                </a:effectLst>
              </a:rPr>
              <a:t>家の檻から別の部屋のお菓子があるところまで</a:t>
            </a:r>
            <a:r>
              <a:rPr lang="ja-JP" altLang="en-US" dirty="0" smtClean="0"/>
              <a:t>をイメージし、ネコがひっかく、声などかわいい攻撃でネズミを駆除する</a:t>
            </a:r>
            <a:endParaRPr lang="en-US" altLang="ja-JP" dirty="0" smtClean="0"/>
          </a:p>
          <a:p>
            <a:pPr marL="0" indent="0">
              <a:buNone/>
            </a:pPr>
            <a:endParaRPr lang="en-US" altLang="ja-JP" dirty="0"/>
          </a:p>
          <a:p>
            <a:r>
              <a:rPr lang="en-US" altLang="ja-JP" dirty="0" smtClean="0"/>
              <a:t>2</a:t>
            </a:r>
            <a:r>
              <a:rPr lang="ja-JP" altLang="en-US" dirty="0" smtClean="0"/>
              <a:t>人協力プレイで、協力しながらネズミを倒し、ゴールまで着いたらクリア体力制であり、</a:t>
            </a:r>
            <a:r>
              <a:rPr lang="en-US" altLang="ja-JP" dirty="0" smtClean="0"/>
              <a:t>HP</a:t>
            </a:r>
            <a:r>
              <a:rPr lang="ja-JP" altLang="en-US" dirty="0" smtClean="0"/>
              <a:t>がどちらもなくなると、クリア失敗になる</a:t>
            </a:r>
            <a:endParaRPr lang="en-US" altLang="ja-JP"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キャラクター紹介</a:t>
            </a:r>
            <a:endParaRPr kumimoji="1" lang="ja-JP" altLang="en-US" dirty="0"/>
          </a:p>
        </p:txBody>
      </p:sp>
      <p:sp>
        <p:nvSpPr>
          <p:cNvPr id="4" name="テキスト ボックス 3"/>
          <p:cNvSpPr txBox="1"/>
          <p:nvPr/>
        </p:nvSpPr>
        <p:spPr>
          <a:xfrm>
            <a:off x="2062712" y="1505185"/>
            <a:ext cx="689956" cy="369332"/>
          </a:xfrm>
          <a:prstGeom prst="rect">
            <a:avLst/>
          </a:prstGeom>
          <a:noFill/>
        </p:spPr>
        <p:txBody>
          <a:bodyPr wrap="square" rtlCol="0">
            <a:spAutoFit/>
          </a:bodyPr>
          <a:lstStyle/>
          <a:p>
            <a:r>
              <a:rPr kumimoji="1" lang="ja-JP" altLang="en-US" dirty="0" smtClean="0"/>
              <a:t>ネコ</a:t>
            </a:r>
            <a:endParaRPr kumimoji="1" lang="ja-JP" altLang="en-US" dirty="0"/>
          </a:p>
        </p:txBody>
      </p:sp>
      <p:sp>
        <p:nvSpPr>
          <p:cNvPr id="5" name="テキスト ボックス 4"/>
          <p:cNvSpPr txBox="1"/>
          <p:nvPr/>
        </p:nvSpPr>
        <p:spPr>
          <a:xfrm>
            <a:off x="7755776" y="1505185"/>
            <a:ext cx="931026" cy="369332"/>
          </a:xfrm>
          <a:prstGeom prst="rect">
            <a:avLst/>
          </a:prstGeom>
          <a:noFill/>
        </p:spPr>
        <p:txBody>
          <a:bodyPr wrap="square" rtlCol="0">
            <a:spAutoFit/>
          </a:bodyPr>
          <a:lstStyle/>
          <a:p>
            <a:r>
              <a:rPr kumimoji="1" lang="ja-JP" altLang="en-US" dirty="0" smtClean="0"/>
              <a:t>ネズミ</a:t>
            </a:r>
            <a:endParaRPr kumimoji="1" lang="ja-JP" altLang="en-US" dirty="0"/>
          </a:p>
        </p:txBody>
      </p:sp>
      <p:sp>
        <p:nvSpPr>
          <p:cNvPr id="6" name="テキスト ボックス 5"/>
          <p:cNvSpPr txBox="1"/>
          <p:nvPr/>
        </p:nvSpPr>
        <p:spPr>
          <a:xfrm>
            <a:off x="7477300" y="2036617"/>
            <a:ext cx="1487978" cy="369332"/>
          </a:xfrm>
          <a:prstGeom prst="rect">
            <a:avLst/>
          </a:prstGeom>
          <a:noFill/>
        </p:spPr>
        <p:txBody>
          <a:bodyPr wrap="square" rtlCol="0">
            <a:spAutoFit/>
          </a:bodyPr>
          <a:lstStyle/>
          <a:p>
            <a:r>
              <a:rPr kumimoji="1" lang="ja-JP" altLang="en-US" dirty="0" smtClean="0"/>
              <a:t>ドブネズミ</a:t>
            </a:r>
            <a:endParaRPr kumimoji="1" lang="ja-JP" altLang="en-US" dirty="0"/>
          </a:p>
        </p:txBody>
      </p:sp>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51431" y="57915"/>
            <a:ext cx="10178322" cy="643123"/>
          </a:xfrm>
        </p:spPr>
        <p:txBody>
          <a:bodyPr>
            <a:normAutofit fontScale="90000"/>
          </a:bodyPr>
          <a:lstStyle/>
          <a:p>
            <a:r>
              <a:rPr kumimoji="1" lang="ja-JP" altLang="en-US" dirty="0" smtClean="0"/>
              <a:t>ゲームの基本的な流れ</a:t>
            </a:r>
            <a:endParaRPr kumimoji="1" lang="ja-JP" altLang="en-US" dirty="0"/>
          </a:p>
        </p:txBody>
      </p:sp>
      <p:sp>
        <p:nvSpPr>
          <p:cNvPr id="40" name="フローチャート: 端子 39"/>
          <p:cNvSpPr/>
          <p:nvPr/>
        </p:nvSpPr>
        <p:spPr>
          <a:xfrm>
            <a:off x="4716716" y="1059037"/>
            <a:ext cx="1467953"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起動</a:t>
            </a:r>
          </a:p>
        </p:txBody>
      </p:sp>
      <p:sp>
        <p:nvSpPr>
          <p:cNvPr id="41" name="フローチャート: 端子 40"/>
          <p:cNvSpPr/>
          <p:nvPr/>
        </p:nvSpPr>
        <p:spPr>
          <a:xfrm>
            <a:off x="4716715" y="6100110"/>
            <a:ext cx="1467954"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終了</a:t>
            </a:r>
          </a:p>
        </p:txBody>
      </p:sp>
      <p:sp>
        <p:nvSpPr>
          <p:cNvPr id="43" name="フローチャート: 端子 42"/>
          <p:cNvSpPr/>
          <p:nvPr/>
        </p:nvSpPr>
        <p:spPr>
          <a:xfrm>
            <a:off x="4710029" y="2067675"/>
            <a:ext cx="1474640"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タイトル</a:t>
            </a:r>
            <a:endParaRPr kumimoji="1" lang="en-US" altLang="ja-JP" sz="2000" b="1" dirty="0">
              <a:solidFill>
                <a:sysClr val="windowText" lastClr="000000"/>
              </a:solidFill>
            </a:endParaRPr>
          </a:p>
        </p:txBody>
      </p:sp>
      <p:sp>
        <p:nvSpPr>
          <p:cNvPr id="45" name="フローチャート: 端子 44"/>
          <p:cNvSpPr/>
          <p:nvPr/>
        </p:nvSpPr>
        <p:spPr>
          <a:xfrm>
            <a:off x="6911964" y="2065564"/>
            <a:ext cx="1467942"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チュートリアル</a:t>
            </a:r>
            <a:endParaRPr kumimoji="1" lang="en-US" altLang="ja-JP" sz="2000" b="1" dirty="0">
              <a:solidFill>
                <a:sysClr val="windowText" lastClr="000000"/>
              </a:solidFill>
            </a:endParaRPr>
          </a:p>
        </p:txBody>
      </p:sp>
      <p:sp>
        <p:nvSpPr>
          <p:cNvPr id="46" name="フローチャート: 端子 45"/>
          <p:cNvSpPr/>
          <p:nvPr/>
        </p:nvSpPr>
        <p:spPr>
          <a:xfrm>
            <a:off x="2523564" y="2065564"/>
            <a:ext cx="1459169"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終了</a:t>
            </a:r>
            <a:endParaRPr kumimoji="1" lang="en-US" altLang="ja-JP" sz="2000" b="1" dirty="0">
              <a:solidFill>
                <a:sysClr val="windowText" lastClr="000000"/>
              </a:solidFill>
            </a:endParaRPr>
          </a:p>
        </p:txBody>
      </p:sp>
      <p:sp>
        <p:nvSpPr>
          <p:cNvPr id="47" name="フローチャート: 端子 46"/>
          <p:cNvSpPr/>
          <p:nvPr/>
        </p:nvSpPr>
        <p:spPr>
          <a:xfrm>
            <a:off x="4710027" y="3074202"/>
            <a:ext cx="1474642"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プレイ</a:t>
            </a:r>
            <a:endParaRPr kumimoji="1" lang="en-US" altLang="ja-JP" sz="2000" b="1" dirty="0">
              <a:solidFill>
                <a:sysClr val="windowText" lastClr="000000"/>
              </a:solidFill>
            </a:endParaRPr>
          </a:p>
        </p:txBody>
      </p:sp>
      <p:sp>
        <p:nvSpPr>
          <p:cNvPr id="50" name="フローチャート: 端子 49"/>
          <p:cNvSpPr/>
          <p:nvPr/>
        </p:nvSpPr>
        <p:spPr>
          <a:xfrm>
            <a:off x="4716717" y="4082838"/>
            <a:ext cx="1467952"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dirty="0">
                <a:solidFill>
                  <a:sysClr val="windowText" lastClr="000000"/>
                </a:solidFill>
              </a:rPr>
              <a:t>ランキング</a:t>
            </a:r>
            <a:endParaRPr kumimoji="1" lang="en-US" altLang="ja-JP" sz="1800" b="1" dirty="0">
              <a:solidFill>
                <a:sysClr val="windowText" lastClr="000000"/>
              </a:solidFill>
            </a:endParaRPr>
          </a:p>
        </p:txBody>
      </p:sp>
      <p:cxnSp>
        <p:nvCxnSpPr>
          <p:cNvPr id="51" name="直線矢印コネクタ 50"/>
          <p:cNvCxnSpPr>
            <a:stCxn id="53" idx="2"/>
            <a:endCxn id="41" idx="0"/>
          </p:cNvCxnSpPr>
          <p:nvPr/>
        </p:nvCxnSpPr>
        <p:spPr>
          <a:xfrm flipH="1">
            <a:off x="5450692" y="5847251"/>
            <a:ext cx="1" cy="252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p:cNvCxnSpPr>
            <a:stCxn id="50" idx="2"/>
            <a:endCxn id="53" idx="0"/>
          </p:cNvCxnSpPr>
          <p:nvPr/>
        </p:nvCxnSpPr>
        <p:spPr>
          <a:xfrm>
            <a:off x="5450693" y="4840728"/>
            <a:ext cx="0" cy="248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フローチャート: 端子 52"/>
          <p:cNvSpPr/>
          <p:nvPr/>
        </p:nvSpPr>
        <p:spPr>
          <a:xfrm>
            <a:off x="4716716" y="5089361"/>
            <a:ext cx="1467954"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リザルト</a:t>
            </a:r>
            <a:endParaRPr kumimoji="1" lang="en-US" altLang="ja-JP" sz="2000" b="1" dirty="0">
              <a:solidFill>
                <a:sysClr val="windowText" lastClr="000000"/>
              </a:solidFill>
            </a:endParaRPr>
          </a:p>
        </p:txBody>
      </p:sp>
      <p:cxnSp>
        <p:nvCxnSpPr>
          <p:cNvPr id="54" name="直線矢印コネクタ 53"/>
          <p:cNvCxnSpPr>
            <a:stCxn id="47" idx="2"/>
            <a:endCxn id="50" idx="0"/>
          </p:cNvCxnSpPr>
          <p:nvPr/>
        </p:nvCxnSpPr>
        <p:spPr>
          <a:xfrm>
            <a:off x="5447348" y="3832092"/>
            <a:ext cx="3345" cy="250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68"/>
          <p:cNvCxnSpPr>
            <a:stCxn id="43" idx="2"/>
            <a:endCxn id="47" idx="0"/>
          </p:cNvCxnSpPr>
          <p:nvPr/>
        </p:nvCxnSpPr>
        <p:spPr>
          <a:xfrm flipH="1">
            <a:off x="5447348" y="2825569"/>
            <a:ext cx="1" cy="248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p:cNvCxnSpPr>
            <a:stCxn id="40" idx="2"/>
            <a:endCxn id="43" idx="0"/>
          </p:cNvCxnSpPr>
          <p:nvPr/>
        </p:nvCxnSpPr>
        <p:spPr>
          <a:xfrm flipH="1">
            <a:off x="5447349" y="1816931"/>
            <a:ext cx="3344" cy="250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カギ線コネクタ 129"/>
          <p:cNvCxnSpPr>
            <a:endCxn id="57" idx="1"/>
          </p:cNvCxnSpPr>
          <p:nvPr/>
        </p:nvCxnSpPr>
        <p:spPr>
          <a:xfrm rot="10800000" flipV="1">
            <a:off x="5473029" y="2823457"/>
            <a:ext cx="2282209" cy="128542"/>
          </a:xfrm>
          <a:prstGeom prst="bentConnector3">
            <a:avLst>
              <a:gd name="adj1" fmla="val 381"/>
            </a:avLst>
          </a:prstGeom>
          <a:ln>
            <a:tailEnd type="triangle"/>
          </a:ln>
        </p:spPr>
        <p:style>
          <a:lnRef idx="1">
            <a:schemeClr val="dk1"/>
          </a:lnRef>
          <a:fillRef idx="0">
            <a:schemeClr val="dk1"/>
          </a:fillRef>
          <a:effectRef idx="0">
            <a:schemeClr val="dk1"/>
          </a:effectRef>
          <a:fontRef idx="minor">
            <a:schemeClr val="tx1"/>
          </a:fontRef>
        </p:style>
      </p:cxnSp>
      <p:cxnSp>
        <p:nvCxnSpPr>
          <p:cNvPr id="138" name="カギ線コネクタ 137"/>
          <p:cNvCxnSpPr>
            <a:stCxn id="47" idx="1"/>
          </p:cNvCxnSpPr>
          <p:nvPr/>
        </p:nvCxnSpPr>
        <p:spPr>
          <a:xfrm rot="10800000" flipH="1">
            <a:off x="4710026" y="1939135"/>
            <a:ext cx="740663" cy="1514013"/>
          </a:xfrm>
          <a:prstGeom prst="bentConnector4">
            <a:avLst>
              <a:gd name="adj1" fmla="val -30864"/>
              <a:gd name="adj2" fmla="val 99948"/>
            </a:avLst>
          </a:prstGeom>
          <a:ln>
            <a:tailEnd type="triangle"/>
          </a:ln>
        </p:spPr>
        <p:style>
          <a:lnRef idx="1">
            <a:schemeClr val="dk1"/>
          </a:lnRef>
          <a:fillRef idx="0">
            <a:schemeClr val="dk1"/>
          </a:fillRef>
          <a:effectRef idx="0">
            <a:schemeClr val="dk1"/>
          </a:effectRef>
          <a:fontRef idx="minor">
            <a:schemeClr val="tx1"/>
          </a:fontRef>
        </p:style>
      </p:cxnSp>
      <p:sp>
        <p:nvSpPr>
          <p:cNvPr id="57" name="テキスト ボックス 22"/>
          <p:cNvSpPr txBox="1"/>
          <p:nvPr/>
        </p:nvSpPr>
        <p:spPr>
          <a:xfrm>
            <a:off x="5473028" y="2827701"/>
            <a:ext cx="828515" cy="248595"/>
          </a:xfrm>
          <a:prstGeom prst="rect">
            <a:avLst/>
          </a:prstGeom>
          <a:solidFill>
            <a:schemeClr val="accent6">
              <a:lumMod val="20000"/>
              <a:lumOff val="8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dirty="0"/>
              <a:t>スキップ</a:t>
            </a:r>
          </a:p>
        </p:txBody>
      </p:sp>
      <p:sp>
        <p:nvSpPr>
          <p:cNvPr id="55" name="テキスト ボックス 19"/>
          <p:cNvSpPr txBox="1"/>
          <p:nvPr/>
        </p:nvSpPr>
        <p:spPr>
          <a:xfrm>
            <a:off x="3963741" y="2008834"/>
            <a:ext cx="730637"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dirty="0"/>
              <a:t>やめる</a:t>
            </a:r>
          </a:p>
        </p:txBody>
      </p:sp>
      <p:cxnSp>
        <p:nvCxnSpPr>
          <p:cNvPr id="153" name="カギ線コネクタ 152"/>
          <p:cNvCxnSpPr>
            <a:stCxn id="53" idx="3"/>
          </p:cNvCxnSpPr>
          <p:nvPr/>
        </p:nvCxnSpPr>
        <p:spPr>
          <a:xfrm flipH="1" flipV="1">
            <a:off x="5447348" y="1939135"/>
            <a:ext cx="737322" cy="3529171"/>
          </a:xfrm>
          <a:prstGeom prst="bentConnector4">
            <a:avLst>
              <a:gd name="adj1" fmla="val -31004"/>
              <a:gd name="adj2" fmla="val 99969"/>
            </a:avLst>
          </a:prstGeom>
          <a:ln>
            <a:tailEnd type="triangle"/>
          </a:ln>
        </p:spPr>
        <p:style>
          <a:lnRef idx="1">
            <a:schemeClr val="dk1"/>
          </a:lnRef>
          <a:fillRef idx="0">
            <a:schemeClr val="dk1"/>
          </a:fillRef>
          <a:effectRef idx="0">
            <a:schemeClr val="dk1"/>
          </a:effectRef>
          <a:fontRef idx="minor">
            <a:schemeClr val="tx1"/>
          </a:fontRef>
        </p:style>
      </p:cxnSp>
      <p:sp>
        <p:nvSpPr>
          <p:cNvPr id="158" name="テキスト ボックス 19"/>
          <p:cNvSpPr txBox="1"/>
          <p:nvPr/>
        </p:nvSpPr>
        <p:spPr>
          <a:xfrm>
            <a:off x="6440592" y="1058959"/>
            <a:ext cx="730637"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dirty="0" smtClean="0"/>
              <a:t>見る</a:t>
            </a:r>
            <a:endParaRPr kumimoji="1" lang="ja-JP" altLang="en-US" sz="1200" dirty="0"/>
          </a:p>
        </p:txBody>
      </p:sp>
      <p:sp>
        <p:nvSpPr>
          <p:cNvPr id="159" name="テキスト ボックス 19"/>
          <p:cNvSpPr txBox="1"/>
          <p:nvPr/>
        </p:nvSpPr>
        <p:spPr>
          <a:xfrm>
            <a:off x="6440591" y="4274058"/>
            <a:ext cx="798409"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dirty="0" smtClean="0"/>
              <a:t>リトライ</a:t>
            </a:r>
            <a:endParaRPr kumimoji="1" lang="ja-JP" altLang="en-US" sz="1200" dirty="0"/>
          </a:p>
        </p:txBody>
      </p:sp>
      <p:sp>
        <p:nvSpPr>
          <p:cNvPr id="160" name="テキスト ボックス 19"/>
          <p:cNvSpPr txBox="1"/>
          <p:nvPr/>
        </p:nvSpPr>
        <p:spPr>
          <a:xfrm>
            <a:off x="3960396" y="2943913"/>
            <a:ext cx="733982"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dirty="0"/>
              <a:t>メ</a:t>
            </a:r>
            <a:r>
              <a:rPr kumimoji="1" lang="ja-JP" altLang="en-US" sz="1050" dirty="0" smtClean="0"/>
              <a:t>ニュー</a:t>
            </a:r>
            <a:endParaRPr kumimoji="1" lang="ja-JP" altLang="en-US" sz="1050" dirty="0"/>
          </a:p>
        </p:txBody>
      </p:sp>
      <p:cxnSp>
        <p:nvCxnSpPr>
          <p:cNvPr id="6" name="カギ線コネクタ 5"/>
          <p:cNvCxnSpPr>
            <a:stCxn id="41" idx="1"/>
            <a:endCxn id="40" idx="0"/>
          </p:cNvCxnSpPr>
          <p:nvPr/>
        </p:nvCxnSpPr>
        <p:spPr>
          <a:xfrm rot="10800000" flipH="1">
            <a:off x="4716715" y="1059037"/>
            <a:ext cx="733978" cy="5420018"/>
          </a:xfrm>
          <a:prstGeom prst="bentConnector4">
            <a:avLst>
              <a:gd name="adj1" fmla="val -369780"/>
              <a:gd name="adj2" fmla="val 104218"/>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43" idx="3"/>
            <a:endCxn id="45" idx="1"/>
          </p:cNvCxnSpPr>
          <p:nvPr/>
        </p:nvCxnSpPr>
        <p:spPr>
          <a:xfrm flipV="1">
            <a:off x="6184669" y="2444511"/>
            <a:ext cx="727295" cy="2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p:cNvCxnSpPr>
            <a:stCxn id="43" idx="1"/>
            <a:endCxn id="46" idx="3"/>
          </p:cNvCxnSpPr>
          <p:nvPr/>
        </p:nvCxnSpPr>
        <p:spPr>
          <a:xfrm flipH="1" flipV="1">
            <a:off x="3982733" y="2444511"/>
            <a:ext cx="727296" cy="2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カギ線コネクタ 16"/>
          <p:cNvCxnSpPr>
            <a:stCxn id="46" idx="0"/>
            <a:endCxn id="40" idx="0"/>
          </p:cNvCxnSpPr>
          <p:nvPr/>
        </p:nvCxnSpPr>
        <p:spPr>
          <a:xfrm rot="5400000" flipH="1" flipV="1">
            <a:off x="3848658" y="463529"/>
            <a:ext cx="1006527" cy="2197544"/>
          </a:xfrm>
          <a:prstGeom prst="bentConnector3">
            <a:avLst>
              <a:gd name="adj1" fmla="val 12271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874220" y="186018"/>
            <a:ext cx="9404723" cy="956982"/>
          </a:xfrm>
        </p:spPr>
        <p:txBody>
          <a:bodyPr/>
          <a:lstStyle/>
          <a:p>
            <a:pPr algn="ctr"/>
            <a:r>
              <a:rPr kumimoji="1" lang="ja-JP" altLang="en-US" dirty="0" smtClean="0">
                <a:solidFill>
                  <a:srgbClr val="FF0000"/>
                </a:solidFill>
              </a:rPr>
              <a:t>ゲーム画面イメージ</a:t>
            </a:r>
            <a:endParaRPr kumimoji="1" lang="ja-JP" altLang="en-US" dirty="0">
              <a:solidFill>
                <a:srgbClr val="FF0000"/>
              </a:solidFill>
            </a:endParaRPr>
          </a:p>
        </p:txBody>
      </p:sp>
      <p:sp>
        <p:nvSpPr>
          <p:cNvPr id="7" name="テキスト ボックス 6"/>
          <p:cNvSpPr txBox="1"/>
          <p:nvPr/>
        </p:nvSpPr>
        <p:spPr>
          <a:xfrm>
            <a:off x="195868" y="98613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0" name="テキスト ボックス 9"/>
          <p:cNvSpPr txBox="1"/>
          <p:nvPr/>
        </p:nvSpPr>
        <p:spPr>
          <a:xfrm>
            <a:off x="9321680" y="5682047"/>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アイテム</a:t>
            </a:r>
            <a:endParaRPr kumimoji="1" lang="ja-JP" altLang="en-US" dirty="0"/>
          </a:p>
        </p:txBody>
      </p:sp>
      <p:sp>
        <p:nvSpPr>
          <p:cNvPr id="11" name="テキスト ボックス 10"/>
          <p:cNvSpPr txBox="1"/>
          <p:nvPr/>
        </p:nvSpPr>
        <p:spPr>
          <a:xfrm>
            <a:off x="3961535" y="105459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0" y="1540133"/>
            <a:ext cx="3071034"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8" name="テキスト ボックス 7"/>
          <p:cNvSpPr txBox="1"/>
          <p:nvPr/>
        </p:nvSpPr>
        <p:spPr>
          <a:xfrm>
            <a:off x="9029652" y="6147078"/>
            <a:ext cx="2641417" cy="523220"/>
          </a:xfrm>
          <a:prstGeom prst="rect">
            <a:avLst/>
          </a:prstGeom>
          <a:noFill/>
        </p:spPr>
        <p:txBody>
          <a:bodyPr wrap="square" rtlCol="0">
            <a:spAutoFit/>
          </a:bodyPr>
          <a:lstStyle/>
          <a:p>
            <a:r>
              <a:rPr kumimoji="1" lang="ja-JP" altLang="en-US" sz="1400" dirty="0" smtClean="0"/>
              <a:t>アイテムを保有でき、任意のボタンで発動させれる</a:t>
            </a:r>
            <a:endParaRPr kumimoji="1" lang="en-US" altLang="ja-JP" sz="1400" dirty="0" smtClean="0"/>
          </a:p>
        </p:txBody>
      </p:sp>
      <p:sp>
        <p:nvSpPr>
          <p:cNvPr id="9" name="テキスト ボックス 8"/>
          <p:cNvSpPr txBox="1"/>
          <p:nvPr/>
        </p:nvSpPr>
        <p:spPr>
          <a:xfrm>
            <a:off x="5960244" y="996218"/>
            <a:ext cx="2734887"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8963151" y="295177"/>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8804602" y="773668"/>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プレイ時間は</a:t>
            </a:r>
            <a:r>
              <a:rPr kumimoji="1" lang="ja-JP" altLang="en-US" dirty="0" smtClean="0"/>
              <a:t>３分</a:t>
            </a:r>
            <a:endParaRPr kumimoji="1" lang="ja-JP" altLang="en-US" dirty="0"/>
          </a:p>
        </p:txBody>
      </p:sp>
      <p:sp>
        <p:nvSpPr>
          <p:cNvPr id="8" name="正方形/長方形 7"/>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555227" y="363458"/>
            <a:ext cx="5165747" cy="787091"/>
          </a:xfrm>
        </p:spPr>
        <p:txBody>
          <a:bodyPr>
            <a:normAutofit/>
          </a:bodyPr>
          <a:lstStyle/>
          <a:p>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1242</TotalTime>
  <Words>698</Words>
  <Application>Microsoft Office PowerPoint</Application>
  <PresentationFormat>ワイド画面</PresentationFormat>
  <Paragraphs>115</Paragraphs>
  <Slides>13</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13</vt:i4>
      </vt:variant>
    </vt:vector>
  </HeadingPairs>
  <TitlesOfParts>
    <vt:vector size="24"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139</cp:revision>
  <dcterms:created xsi:type="dcterms:W3CDTF">2019-11-18T00:19:38Z</dcterms:created>
  <dcterms:modified xsi:type="dcterms:W3CDTF">2020-10-23T03:13:16Z</dcterms:modified>
</cp:coreProperties>
</file>